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14" r:id="rId3"/>
    <p:sldId id="370" r:id="rId4"/>
    <p:sldId id="371" r:id="rId5"/>
    <p:sldId id="372" r:id="rId6"/>
    <p:sldId id="373" r:id="rId7"/>
    <p:sldId id="374" r:id="rId8"/>
    <p:sldId id="375" r:id="rId9"/>
    <p:sldId id="376" r:id="rId10"/>
    <p:sldId id="377" r:id="rId11"/>
    <p:sldId id="378" r:id="rId12"/>
    <p:sldId id="379" r:id="rId13"/>
    <p:sldId id="380" r:id="rId14"/>
    <p:sldId id="381" r:id="rId15"/>
    <p:sldId id="349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7" autoAdjust="0"/>
    <p:restoredTop sz="94680" autoAdjust="0"/>
  </p:normalViewPr>
  <p:slideViewPr>
    <p:cSldViewPr>
      <p:cViewPr varScale="1">
        <p:scale>
          <a:sx n="84" d="100"/>
          <a:sy n="84" d="100"/>
        </p:scale>
        <p:origin x="1315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814A9-2807-45F4-8F4D-C9D2E9886D81}" type="datetimeFigureOut">
              <a:rPr lang="nl-NL" smtClean="0"/>
              <a:t>21-9-2017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2A9C9-BDDB-4B5C-99E2-48243826D7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250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LG32 - </a:t>
            </a:r>
            <a:r>
              <a:rPr lang="nl-NL" sz="6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838325"/>
            <a:ext cx="8982075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81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1381125"/>
            <a:ext cx="8515350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75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62" y="1195387"/>
            <a:ext cx="7610475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183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287" y="1738312"/>
            <a:ext cx="7591425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112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de opgaven vanaf 24.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6375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Aanwezigheidsregistratie</a:t>
            </a:r>
          </a:p>
          <a:p>
            <a:r>
              <a:rPr lang="nl-NL" dirty="0" smtClean="0"/>
              <a:t>Herhaling vorige week</a:t>
            </a:r>
          </a:p>
          <a:p>
            <a:r>
              <a:rPr lang="nl-NL" dirty="0" smtClean="0"/>
              <a:t>Gemaakt en besproken t/m 14</a:t>
            </a:r>
            <a:endParaRPr lang="nl-NL" dirty="0"/>
          </a:p>
          <a:p>
            <a:r>
              <a:rPr lang="nl-NL" dirty="0" smtClean="0"/>
              <a:t>Verder met de stof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01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Totale vaste kosten per jaar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195736" y="1930002"/>
            <a:ext cx="60486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Afschrijving per jaar</a:t>
            </a:r>
          </a:p>
          <a:p>
            <a:r>
              <a:rPr lang="nl-NL" dirty="0" smtClean="0"/>
              <a:t>Gemiddelde rentekosten per jaar</a:t>
            </a:r>
            <a:endParaRPr lang="nl-NL" dirty="0"/>
          </a:p>
          <a:p>
            <a:r>
              <a:rPr lang="nl-NL" dirty="0" smtClean="0"/>
              <a:t>Reparatie </a:t>
            </a:r>
            <a:r>
              <a:rPr lang="nl-NL" dirty="0"/>
              <a:t>en </a:t>
            </a:r>
            <a:r>
              <a:rPr lang="nl-NL" dirty="0" smtClean="0"/>
              <a:t>onderhoud</a:t>
            </a:r>
            <a:endParaRPr lang="nl-NL" dirty="0"/>
          </a:p>
          <a:p>
            <a:r>
              <a:rPr lang="nl-NL" dirty="0" smtClean="0"/>
              <a:t>Banden</a:t>
            </a:r>
            <a:endParaRPr lang="nl-NL" dirty="0"/>
          </a:p>
          <a:p>
            <a:r>
              <a:rPr lang="nl-NL" dirty="0"/>
              <a:t>Arbeid eigen </a:t>
            </a:r>
            <a:r>
              <a:rPr lang="nl-NL" dirty="0" smtClean="0"/>
              <a:t>onderhoud</a:t>
            </a:r>
            <a:endParaRPr lang="nl-NL" dirty="0"/>
          </a:p>
          <a:p>
            <a:r>
              <a:rPr lang="nl-NL" dirty="0"/>
              <a:t>Onroerend goed </a:t>
            </a:r>
          </a:p>
          <a:p>
            <a:r>
              <a:rPr lang="nl-NL" dirty="0" smtClean="0"/>
              <a:t>Verzekering</a:t>
            </a:r>
            <a:endParaRPr lang="nl-NL" dirty="0"/>
          </a:p>
          <a:p>
            <a:r>
              <a:rPr lang="nl-NL" u="sng" dirty="0"/>
              <a:t>Algemene kosten </a:t>
            </a:r>
            <a:r>
              <a:rPr lang="nl-NL" u="sng" dirty="0" smtClean="0"/>
              <a:t>                                                +</a:t>
            </a:r>
          </a:p>
          <a:p>
            <a:r>
              <a:rPr lang="nl-NL" dirty="0" smtClean="0"/>
              <a:t>Totale vaste kosten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524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Totale vaste kosten per uur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Gebruiksuren.</a:t>
            </a:r>
          </a:p>
          <a:p>
            <a:pPr marL="0" indent="0">
              <a:buNone/>
            </a:pPr>
            <a:r>
              <a:rPr lang="nl-NL" dirty="0" smtClean="0"/>
              <a:t>Hoeveel uur wordt een machine aan de klant verkocht. </a:t>
            </a:r>
          </a:p>
          <a:p>
            <a:pPr marL="0" indent="0">
              <a:buNone/>
            </a:pPr>
            <a:r>
              <a:rPr lang="nl-NL" dirty="0" smtClean="0"/>
              <a:t>Let op: niet altijd worden alle uren doorberekend.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Totale vaste kosten / gebruiksuren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410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Variabele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</a:p>
          <a:p>
            <a:r>
              <a:rPr lang="nl-NL" dirty="0" smtClean="0"/>
              <a:t>Smeermiddelen</a:t>
            </a:r>
          </a:p>
          <a:p>
            <a:r>
              <a:rPr lang="nl-NL" dirty="0" smtClean="0"/>
              <a:t>Arbeid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233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 hangt het verbruik van een trekker of machine van af?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492896"/>
            <a:ext cx="5913660" cy="394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23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Gemiddelde schatting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Aantal </a:t>
            </a:r>
            <a:r>
              <a:rPr lang="nl-NL" u="sng" dirty="0" err="1" smtClean="0"/>
              <a:t>Kw</a:t>
            </a:r>
            <a:r>
              <a:rPr lang="nl-NL" u="sng" dirty="0" smtClean="0"/>
              <a:t> x </a:t>
            </a:r>
            <a:r>
              <a:rPr lang="nl-NL" u="sng" dirty="0" err="1" smtClean="0"/>
              <a:t>belastingspercentage</a:t>
            </a:r>
            <a:endParaRPr lang="nl-NL" u="sng" dirty="0" smtClean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       4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Trekker 2-wielaangedreven: 60%</a:t>
            </a:r>
          </a:p>
          <a:p>
            <a:pPr marL="0" indent="0">
              <a:buNone/>
            </a:pPr>
            <a:r>
              <a:rPr lang="nl-NL" dirty="0" smtClean="0"/>
              <a:t>Trekker 4-wielaangedreven: 70%</a:t>
            </a:r>
          </a:p>
          <a:p>
            <a:pPr marL="0" indent="0">
              <a:buNone/>
            </a:pPr>
            <a:r>
              <a:rPr lang="nl-NL" dirty="0" smtClean="0"/>
              <a:t>Zelfrijder: 80%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Alleen gebruiken als je het zelf niet weet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44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Smeermiddelen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 oliën en vetten wordt meestal 10% van de kosten aan diesel gerekend.</a:t>
            </a:r>
          </a:p>
          <a:p>
            <a:endParaRPr lang="nl-NL" dirty="0"/>
          </a:p>
          <a:p>
            <a:r>
              <a:rPr lang="nl-NL" dirty="0" smtClean="0"/>
              <a:t>Ook hier: als je een preciezer getal hebt is dat beter!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892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de 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15 t/m 23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607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170</Words>
  <Application>Microsoft Office PowerPoint</Application>
  <PresentationFormat>Diavoorstelling (4:3)</PresentationFormat>
  <Paragraphs>53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8" baseType="lpstr">
      <vt:lpstr>Arial</vt:lpstr>
      <vt:lpstr>Calibri</vt:lpstr>
      <vt:lpstr>Kantoorthema</vt:lpstr>
      <vt:lpstr>PowerPoint-presentatie</vt:lpstr>
      <vt:lpstr>Wat gaan we vandaag doen?</vt:lpstr>
      <vt:lpstr>Totale vaste kosten</vt:lpstr>
      <vt:lpstr>Totale vaste kosten</vt:lpstr>
      <vt:lpstr>Variabele kosten</vt:lpstr>
      <vt:lpstr>Brandstof</vt:lpstr>
      <vt:lpstr>Brandstof</vt:lpstr>
      <vt:lpstr>Smeermiddelen</vt:lpstr>
      <vt:lpstr>Maak de opgaven</vt:lpstr>
      <vt:lpstr>Antwoorden</vt:lpstr>
      <vt:lpstr>PowerPoint-presentatie</vt:lpstr>
      <vt:lpstr>PowerPoint-presentatie</vt:lpstr>
      <vt:lpstr>PowerPoint-presentatie</vt:lpstr>
      <vt:lpstr>Opgaven</vt:lpstr>
      <vt:lpstr>Dat was ‘m!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50</cp:revision>
  <dcterms:created xsi:type="dcterms:W3CDTF">2013-11-15T15:05:42Z</dcterms:created>
  <dcterms:modified xsi:type="dcterms:W3CDTF">2017-09-21T08:27:42Z</dcterms:modified>
</cp:coreProperties>
</file>